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3760113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62" y="13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0014" y="589241"/>
            <a:ext cx="17820085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0014" y="1891070"/>
            <a:ext cx="17820085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2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58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03331" y="191691"/>
            <a:ext cx="5123274" cy="30512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3508" y="191691"/>
            <a:ext cx="15072822" cy="30512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455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71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133" y="897613"/>
            <a:ext cx="20493097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1133" y="2409468"/>
            <a:ext cx="20493097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56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3508" y="958453"/>
            <a:ext cx="10098048" cy="22844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28557" y="958453"/>
            <a:ext cx="10098048" cy="22844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60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3" y="191691"/>
            <a:ext cx="20493097" cy="69592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6603" y="882610"/>
            <a:ext cx="10051641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6603" y="1315164"/>
            <a:ext cx="10051641" cy="19344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28557" y="882610"/>
            <a:ext cx="10101143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28557" y="1315164"/>
            <a:ext cx="10101143" cy="19344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29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19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03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240030"/>
            <a:ext cx="7663254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1143" y="518398"/>
            <a:ext cx="12028557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1080135"/>
            <a:ext cx="7663254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68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6604" y="240030"/>
            <a:ext cx="7663254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1143" y="518398"/>
            <a:ext cx="12028557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6604" y="1080135"/>
            <a:ext cx="7663254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94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3508" y="191691"/>
            <a:ext cx="20493097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3508" y="958453"/>
            <a:ext cx="20493097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3508" y="3337084"/>
            <a:ext cx="5346025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370A8-E5C5-4317-8B67-FB88C7D9DC4D}" type="datetimeFigureOut">
              <a:rPr kumimoji="1" lang="ja-JP" altLang="en-US" smtClean="0"/>
              <a:t>2020/8/18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0538" y="3337084"/>
            <a:ext cx="801903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80580" y="3337084"/>
            <a:ext cx="5346025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96E8E-8377-4687-9CFC-3BFCC5BEDE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89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092CC2-6B4B-441D-92E6-EF5C97BEBB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2CFC465-ECC5-48D8-BE44-60FE801E6F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F148B32-235D-4CC4-BEFB-DC1E8E8A7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865" y="16645"/>
            <a:ext cx="23870978" cy="3583805"/>
          </a:xfrm>
          <a:prstGeom prst="rect">
            <a:avLst/>
          </a:prstGeom>
        </p:spPr>
      </p:pic>
      <p:pic>
        <p:nvPicPr>
          <p:cNvPr id="13" name="図 12" descr="ランプ, 座る, 小さい, 暗い が含まれている画像&#10;&#10;自動的に生成された説明">
            <a:extLst>
              <a:ext uri="{FF2B5EF4-FFF2-40B4-BE49-F238E27FC236}">
                <a16:creationId xmlns:a16="http://schemas.microsoft.com/office/drawing/2014/main" id="{7CBEAE94-91B7-4E4B-971E-BE305FB44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9724" y="315873"/>
            <a:ext cx="2731207" cy="2968703"/>
          </a:xfrm>
          <a:prstGeom prst="rect">
            <a:avLst/>
          </a:prstGeom>
        </p:spPr>
      </p:pic>
      <p:pic>
        <p:nvPicPr>
          <p:cNvPr id="7" name="図 6" descr="食品 が含まれている画像&#10;&#10;自動的に生成された説明">
            <a:extLst>
              <a:ext uri="{FF2B5EF4-FFF2-40B4-BE49-F238E27FC236}">
                <a16:creationId xmlns:a16="http://schemas.microsoft.com/office/drawing/2014/main" id="{4AACB88D-4D48-4EE1-BA15-999389B231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4426" y="1980430"/>
            <a:ext cx="1091842" cy="109457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E2032F6-957C-4B2A-BAA1-661CE13214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63" y="1953953"/>
            <a:ext cx="1144663" cy="114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ｲﾄｳ ｴﾐｺ</dc:creator>
  <cp:lastModifiedBy>ｲﾄｳ ｴﾐｺ</cp:lastModifiedBy>
  <cp:revision>4</cp:revision>
  <dcterms:created xsi:type="dcterms:W3CDTF">2020-08-18T07:26:58Z</dcterms:created>
  <dcterms:modified xsi:type="dcterms:W3CDTF">2020-08-18T07:56:48Z</dcterms:modified>
</cp:coreProperties>
</file>